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BB0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92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283053F-72CD-4D4B-9635-7984DA2AF184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72CDD6-834C-4DBE-A63D-C1ECAD49523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5124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EB126E-88CC-45BF-B52F-784AA127638F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P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5124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EB126E-88CC-45BF-B52F-784AA127638F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P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5124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EB126E-88CC-45BF-B52F-784AA127638F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P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E82B9-6E39-40D3-9FA7-3A4AC099F0B8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CA573-BA28-49C5-8988-C889FE15212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AD765-12BE-414A-859D-EDC3D302375E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90134-EAF5-4243-ACAD-FB43DF9BA92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A8AB8-194F-44AA-B0F5-DFFEB2758ADA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CF6CE-99A3-468E-84CC-B153E52DA4E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A504A-7111-4F59-883B-7F17A8525A95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64989-1E7F-4631-BCA3-C0759BD20A4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A0EE1-FFA5-4A49-AA22-7818CAA7FC9D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34958-79EF-412C-92C1-3ED7B12B9A5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8CA71-CB3F-4C0C-9703-729AFD8DCAED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DDB88-1939-4644-A21B-9D859CCAEE9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739CB-CC7F-4E0B-9C9C-1A62F8E23D85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3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AE178-F524-4CCF-A023-5DA3FDC5367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C3CC0-F79F-4E06-80A2-24A6BCAF305E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79350-3E56-4929-ACDB-C48EC1FD5C5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5A16E-4DD5-4D62-8581-C28AE8266568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50315-F3A3-452A-92D0-CF163E1B177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A4681-171A-496E-AE72-92F6ACB0AA02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50BF5-90C1-4F6C-AC60-8C6D8E96764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D2B94-8B58-4F09-AD7B-FA65849E441F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275D8-E20C-4526-931D-274977EE371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</a:t>
            </a:r>
          </a:p>
        </p:txBody>
      </p:sp>
      <p:sp>
        <p:nvSpPr>
          <p:cNvPr id="2051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181DA2-1D9D-433A-80AD-8A9678252B1C}" type="datetimeFigureOut">
              <a:rPr lang="pt-PT"/>
              <a:pPr>
                <a:defRPr/>
              </a:pPr>
              <a:t>08-07-2009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04948F-9D43-4AD8-9FD3-B4A07C9CC65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hyperlink" Target="http://www.universaloscillation.com/youcube/?3223" TargetMode="External"/><Relationship Id="rId18" Type="http://schemas.openxmlformats.org/officeDocument/2006/relationships/package" Target="../embeddings/Apresenta__o_do_Microsoft_Office_PowerPoint2.pptx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png"/><Relationship Id="rId12" Type="http://schemas.openxmlformats.org/officeDocument/2006/relationships/oleObject" Target="../embeddings/oleObject2.bin"/><Relationship Id="rId17" Type="http://schemas.openxmlformats.org/officeDocument/2006/relationships/package" Target="../embeddings/Apresenta__o_do_Microsoft_Office_PowerPoint1.pptx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5.bin"/><Relationship Id="rId20" Type="http://schemas.openxmlformats.org/officeDocument/2006/relationships/oleObject" Target="../embeddings/oleObject6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15" Type="http://schemas.openxmlformats.org/officeDocument/2006/relationships/oleObject" Target="../embeddings/oleObject4.bin"/><Relationship Id="rId10" Type="http://schemas.openxmlformats.org/officeDocument/2006/relationships/oleObject" Target="../embeddings/Documento_do_Microsoft_Office_Word_97_-_20032.doc"/><Relationship Id="rId19" Type="http://schemas.openxmlformats.org/officeDocument/2006/relationships/package" Target="../embeddings/Apresenta__o_do_Microsoft_Office_PowerPoint3.pptx"/><Relationship Id="rId4" Type="http://schemas.openxmlformats.org/officeDocument/2006/relationships/image" Target="../media/image2.png"/><Relationship Id="rId9" Type="http://schemas.openxmlformats.org/officeDocument/2006/relationships/oleObject" Target="../embeddings/Documento_do_Microsoft_Office_Word_97_-_20031.doc"/><Relationship Id="rId14" Type="http://schemas.openxmlformats.org/officeDocument/2006/relationships/oleObject" Target="../embeddings/oleObject3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galileo02580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42" y="1071546"/>
            <a:ext cx="2653411" cy="1928826"/>
          </a:xfrm>
          <a:prstGeom prst="rect">
            <a:avLst/>
          </a:prstGeom>
        </p:spPr>
      </p:pic>
      <p:pic>
        <p:nvPicPr>
          <p:cNvPr id="3074" name="Picture 1" descr="http://www.ccems.pt/Portals/_default/Containers/orange_futurism/media/line_left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810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http://www.ccems.pt/Portals/_default/Containers/orange_futurism/media/spacer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3" descr="http://www.ccems.pt/Portals/_default/Containers/orange_futurism/media/line_right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3810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m 9" descr="LogowGO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43438" y="285750"/>
            <a:ext cx="41021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m 12" descr="GO EQUIPAMENTOS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57423" y="2357430"/>
            <a:ext cx="4071966" cy="2991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m 13" descr="ESSCP3-full;init_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42875" y="214313"/>
            <a:ext cx="3500438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CaixaDeTexto 14"/>
          <p:cNvSpPr txBox="1">
            <a:spLocks noChangeArrowheads="1"/>
          </p:cNvSpPr>
          <p:nvPr/>
        </p:nvSpPr>
        <p:spPr bwMode="auto">
          <a:xfrm>
            <a:off x="2000250" y="6143625"/>
            <a:ext cx="1643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2000" b="1" dirty="0">
                <a:latin typeface="Calibri" pitchFamily="34" charset="0"/>
              </a:rPr>
              <a:t>Projecto GO!</a:t>
            </a:r>
          </a:p>
        </p:txBody>
      </p:sp>
      <p:sp>
        <p:nvSpPr>
          <p:cNvPr id="3081" name="CaixaDeTexto 15"/>
          <p:cNvSpPr txBox="1">
            <a:spLocks noChangeArrowheads="1"/>
          </p:cNvSpPr>
          <p:nvPr/>
        </p:nvSpPr>
        <p:spPr bwMode="auto">
          <a:xfrm>
            <a:off x="3428992" y="6143644"/>
            <a:ext cx="46434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PT" dirty="0">
                <a:latin typeface="Calibri" pitchFamily="34" charset="0"/>
              </a:rPr>
              <a:t>Mobilidade e GPS na didáctica das ciências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357158" y="2571744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rgbClr val="FFFF00"/>
                </a:solidFill>
              </a:rPr>
              <a:t>Trabalho Final</a:t>
            </a:r>
            <a:endParaRPr lang="pt-PT" b="1" dirty="0">
              <a:solidFill>
                <a:srgbClr val="FFFF00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57158" y="2928934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i="1" dirty="0" smtClean="0">
                <a:solidFill>
                  <a:schemeClr val="accent1">
                    <a:lumMod val="75000"/>
                  </a:schemeClr>
                </a:solidFill>
              </a:rPr>
              <a:t>Alfredo Garcia</a:t>
            </a:r>
            <a:endParaRPr lang="pt-PT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308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aixaDeTexto 25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pt-PT" b="1" i="1" dirty="0" smtClean="0">
              <a:solidFill>
                <a:srgbClr val="0070C0"/>
              </a:solidFill>
            </a:endParaRPr>
          </a:p>
          <a:p>
            <a:r>
              <a:rPr lang="pt-PT" b="1" i="1" dirty="0" smtClean="0">
                <a:solidFill>
                  <a:schemeClr val="bg1">
                    <a:lumMod val="50000"/>
                  </a:schemeClr>
                </a:solidFill>
              </a:rPr>
              <a:t>Outros percursos:</a:t>
            </a:r>
          </a:p>
          <a:p>
            <a:endParaRPr lang="pt-PT" b="1" i="1" dirty="0">
              <a:solidFill>
                <a:srgbClr val="0070C0"/>
              </a:solidFill>
            </a:endParaRPr>
          </a:p>
        </p:txBody>
      </p:sp>
      <p:pic>
        <p:nvPicPr>
          <p:cNvPr id="3074" name="Picture 1" descr="http://www.ccems.pt/Portals/_default/Containers/orange_futurism/media/line_left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810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http://www.ccems.pt/Portals/_default/Containers/orange_futurism/media/spacer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3" descr="http://www.ccems.pt/Portals/_default/Containers/orange_futurism/media/line_right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3810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m 9" descr="LogowGO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43438" y="285750"/>
            <a:ext cx="41021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m 13" descr="ESSCP3-full;init_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75" y="214313"/>
            <a:ext cx="3500438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2"/>
          <p:cNvSpPr txBox="1">
            <a:spLocks noChangeArrowheads="1"/>
          </p:cNvSpPr>
          <p:nvPr/>
        </p:nvSpPr>
        <p:spPr bwMode="auto">
          <a:xfrm>
            <a:off x="2071670" y="2714620"/>
            <a:ext cx="33575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PT" b="1" dirty="0" smtClean="0">
                <a:latin typeface="Calibri" pitchFamily="34" charset="0"/>
              </a:rPr>
              <a:t>1. TA 3</a:t>
            </a:r>
            <a:r>
              <a:rPr lang="pt-PT" dirty="0" smtClean="0">
                <a:latin typeface="Calibri" pitchFamily="34" charset="0"/>
              </a:rPr>
              <a:t> </a:t>
            </a:r>
            <a:r>
              <a:rPr lang="pt-PT" dirty="0">
                <a:latin typeface="Calibri" pitchFamily="34" charset="0"/>
              </a:rPr>
              <a:t>– </a:t>
            </a:r>
            <a:r>
              <a:rPr lang="pt-PT" b="1" dirty="0" smtClean="0">
                <a:latin typeface="Calibri" pitchFamily="34" charset="0"/>
              </a:rPr>
              <a:t>TRABALHO FINAL  </a:t>
            </a:r>
            <a:r>
              <a:rPr lang="pt-PT" dirty="0" smtClean="0">
                <a:latin typeface="Calibri" pitchFamily="34" charset="0"/>
              </a:rPr>
              <a:t>.……</a:t>
            </a:r>
            <a:endParaRPr lang="pt-PT" dirty="0">
              <a:latin typeface="Calibri" pitchFamily="34" charset="0"/>
            </a:endParaRPr>
          </a:p>
        </p:txBody>
      </p:sp>
      <p:sp>
        <p:nvSpPr>
          <p:cNvPr id="15" name="CaixaDeTexto 14"/>
          <p:cNvSpPr txBox="1">
            <a:spLocks noChangeArrowheads="1"/>
          </p:cNvSpPr>
          <p:nvPr/>
        </p:nvSpPr>
        <p:spPr bwMode="auto">
          <a:xfrm>
            <a:off x="2071670" y="3500438"/>
            <a:ext cx="32861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PT" b="1" dirty="0" smtClean="0">
                <a:latin typeface="Calibri" pitchFamily="34" charset="0"/>
              </a:rPr>
              <a:t>2. PLANIFICAÇÃO </a:t>
            </a:r>
            <a:r>
              <a:rPr lang="pt-PT" dirty="0" smtClean="0">
                <a:latin typeface="Calibri" pitchFamily="34" charset="0"/>
              </a:rPr>
              <a:t>…………….……..</a:t>
            </a:r>
            <a:endParaRPr lang="pt-PT" dirty="0">
              <a:latin typeface="Calibri" pitchFamily="34" charset="0"/>
            </a:endParaRPr>
          </a:p>
        </p:txBody>
      </p:sp>
      <p:graphicFrame>
        <p:nvGraphicFramePr>
          <p:cNvPr id="17411" name="Object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286380" y="3286124"/>
          <a:ext cx="1000125" cy="857256"/>
        </p:xfrm>
        <a:graphic>
          <a:graphicData uri="http://schemas.openxmlformats.org/presentationml/2006/ole">
            <p:oleObj spid="_x0000_s17411" name="Document" showAsIcon="1" r:id="rId9" imgW="914400" imgH="714240" progId="Word.Document.8">
              <p:embed/>
            </p:oleObj>
          </a:graphicData>
        </a:graphic>
      </p:graphicFrame>
      <p:sp>
        <p:nvSpPr>
          <p:cNvPr id="17" name="CaixaDeTexto 14"/>
          <p:cNvSpPr txBox="1">
            <a:spLocks noChangeArrowheads="1"/>
          </p:cNvSpPr>
          <p:nvPr/>
        </p:nvSpPr>
        <p:spPr bwMode="auto">
          <a:xfrm>
            <a:off x="2071670" y="4286256"/>
            <a:ext cx="34290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PT" b="1" dirty="0" smtClean="0">
                <a:latin typeface="Calibri" pitchFamily="34" charset="0"/>
              </a:rPr>
              <a:t>3. RELATÓRIO </a:t>
            </a:r>
            <a:r>
              <a:rPr lang="pt-PT" dirty="0" smtClean="0">
                <a:latin typeface="Calibri" pitchFamily="34" charset="0"/>
              </a:rPr>
              <a:t>…………………………</a:t>
            </a:r>
            <a:endParaRPr lang="pt-PT" dirty="0">
              <a:latin typeface="Calibri" pitchFamily="34" charset="0"/>
            </a:endParaRPr>
          </a:p>
        </p:txBody>
      </p:sp>
      <p:graphicFrame>
        <p:nvGraphicFramePr>
          <p:cNvPr id="17412" name="Object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214942" y="4000504"/>
          <a:ext cx="1096962" cy="857250"/>
        </p:xfrm>
        <a:graphic>
          <a:graphicData uri="http://schemas.openxmlformats.org/presentationml/2006/ole">
            <p:oleObj spid="_x0000_s17412" name="Document" showAsIcon="1" r:id="rId10" imgW="914400" imgH="714240" progId="Word.Document.8">
              <p:embed/>
            </p:oleObj>
          </a:graphicData>
        </a:graphic>
      </p:graphicFrame>
      <p:graphicFrame>
        <p:nvGraphicFramePr>
          <p:cNvPr id="18" name="Objeto 1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266371" y="2500306"/>
          <a:ext cx="1005847" cy="785818"/>
        </p:xfrm>
        <a:graphic>
          <a:graphicData uri="http://schemas.openxmlformats.org/presentationml/2006/ole">
            <p:oleObj spid="_x0000_s17414" name="Pacote" showAsIcon="1" r:id="rId11" imgW="914400" imgH="714240" progId="Package">
              <p:embed/>
            </p:oleObj>
          </a:graphicData>
        </a:graphic>
      </p:graphicFrame>
      <p:sp>
        <p:nvSpPr>
          <p:cNvPr id="19" name="CaixaDeTexto 14"/>
          <p:cNvSpPr txBox="1">
            <a:spLocks noChangeArrowheads="1"/>
          </p:cNvSpPr>
          <p:nvPr/>
        </p:nvSpPr>
        <p:spPr bwMode="auto">
          <a:xfrm>
            <a:off x="2071670" y="5000636"/>
            <a:ext cx="34290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PT" b="1" dirty="0" smtClean="0">
                <a:latin typeface="Calibri" pitchFamily="34" charset="0"/>
              </a:rPr>
              <a:t>4. GRÁFICOS </a:t>
            </a:r>
            <a:r>
              <a:rPr lang="pt-PT" dirty="0" smtClean="0">
                <a:latin typeface="Calibri" pitchFamily="34" charset="0"/>
              </a:rPr>
              <a:t>………………………….</a:t>
            </a:r>
            <a:endParaRPr lang="pt-PT" dirty="0">
              <a:latin typeface="Calibri" pitchFamily="34" charset="0"/>
            </a:endParaRPr>
          </a:p>
        </p:txBody>
      </p:sp>
      <p:graphicFrame>
        <p:nvGraphicFramePr>
          <p:cNvPr id="20" name="Objeto 1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286380" y="4857760"/>
          <a:ext cx="914400" cy="714375"/>
        </p:xfrm>
        <a:graphic>
          <a:graphicData uri="http://schemas.openxmlformats.org/presentationml/2006/ole">
            <p:oleObj spid="_x0000_s17415" name="Acrobat Document" showAsIcon="1" r:id="rId12" imgW="914400" imgH="714240" progId="AcroExch.Document.7">
              <p:embed/>
            </p:oleObj>
          </a:graphicData>
        </a:graphic>
      </p:graphicFrame>
      <p:sp>
        <p:nvSpPr>
          <p:cNvPr id="21" name="CaixaDeTexto 20"/>
          <p:cNvSpPr txBox="1"/>
          <p:nvPr/>
        </p:nvSpPr>
        <p:spPr>
          <a:xfrm>
            <a:off x="928662" y="1214422"/>
            <a:ext cx="2689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i="1" dirty="0" smtClean="0">
                <a:solidFill>
                  <a:srgbClr val="FBBB05"/>
                </a:solidFill>
                <a:hlinkClick r:id="rId13"/>
              </a:rPr>
              <a:t>Projecto GO - </a:t>
            </a:r>
            <a:r>
              <a:rPr lang="pt-PT" b="1" i="1" dirty="0" err="1" smtClean="0">
                <a:solidFill>
                  <a:srgbClr val="FBBB05"/>
                </a:solidFill>
                <a:hlinkClick r:id="rId13"/>
              </a:rPr>
              <a:t>Youcube</a:t>
            </a:r>
            <a:endParaRPr lang="pt-PT" b="1" i="1" dirty="0">
              <a:solidFill>
                <a:srgbClr val="FBBB05"/>
              </a:solidFill>
            </a:endParaRPr>
          </a:p>
        </p:txBody>
      </p:sp>
      <p:graphicFrame>
        <p:nvGraphicFramePr>
          <p:cNvPr id="22" name="Objeto 2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285984" y="6143625"/>
          <a:ext cx="914400" cy="714375"/>
        </p:xfrm>
        <a:graphic>
          <a:graphicData uri="http://schemas.openxmlformats.org/presentationml/2006/ole">
            <p:oleObj spid="_x0000_s17416" name="Pacote" showAsIcon="1" r:id="rId14" imgW="914400" imgH="714240" progId="Package">
              <p:embed/>
            </p:oleObj>
          </a:graphicData>
        </a:graphic>
      </p:graphicFrame>
      <p:cxnSp>
        <p:nvCxnSpPr>
          <p:cNvPr id="24" name="Conector reto 23"/>
          <p:cNvCxnSpPr/>
          <p:nvPr/>
        </p:nvCxnSpPr>
        <p:spPr>
          <a:xfrm>
            <a:off x="0" y="5929330"/>
            <a:ext cx="9144000" cy="1588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Objeto 2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143240" y="6143625"/>
          <a:ext cx="914400" cy="714375"/>
        </p:xfrm>
        <a:graphic>
          <a:graphicData uri="http://schemas.openxmlformats.org/presentationml/2006/ole">
            <p:oleObj spid="_x0000_s17417" name="Acrobat Document" showAsIcon="1" r:id="rId15" imgW="914400" imgH="714240" progId="AcroExch.Document.7">
              <p:embed/>
            </p:oleObj>
          </a:graphicData>
        </a:graphic>
      </p:graphicFrame>
      <p:graphicFrame>
        <p:nvGraphicFramePr>
          <p:cNvPr id="28" name="Objeto 2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500562" y="6143625"/>
          <a:ext cx="914400" cy="714375"/>
        </p:xfrm>
        <a:graphic>
          <a:graphicData uri="http://schemas.openxmlformats.org/presentationml/2006/ole">
            <p:oleObj spid="_x0000_s17418" name="Pacote" showAsIcon="1" r:id="rId16" imgW="914400" imgH="714240" progId="Package">
              <p:embed/>
            </p:oleObj>
          </a:graphicData>
        </a:graphic>
      </p:graphicFrame>
      <p:graphicFrame>
        <p:nvGraphicFramePr>
          <p:cNvPr id="25" name="Objeto 2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72132" y="6143625"/>
          <a:ext cx="914400" cy="714375"/>
        </p:xfrm>
        <a:graphic>
          <a:graphicData uri="http://schemas.openxmlformats.org/presentationml/2006/ole">
            <p:oleObj spid="_x0000_s17420" name="Apresentação" showAsIcon="1" r:id="rId17" imgW="914400" imgH="714240" progId="PowerPoint.Show.12">
              <p:embed/>
            </p:oleObj>
          </a:graphicData>
        </a:graphic>
      </p:graphicFrame>
      <p:graphicFrame>
        <p:nvGraphicFramePr>
          <p:cNvPr id="29" name="Objeto 2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786578" y="6143625"/>
          <a:ext cx="914400" cy="714375"/>
        </p:xfrm>
        <a:graphic>
          <a:graphicData uri="http://schemas.openxmlformats.org/presentationml/2006/ole">
            <p:oleObj spid="_x0000_s17421" name="Apresentação" showAsIcon="1" r:id="rId18" imgW="914400" imgH="714240" progId="PowerPoint.Show.12">
              <p:embed/>
            </p:oleObj>
          </a:graphicData>
        </a:graphic>
      </p:graphicFrame>
      <p:graphicFrame>
        <p:nvGraphicFramePr>
          <p:cNvPr id="30" name="Objeto 2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58148" y="6143625"/>
          <a:ext cx="914400" cy="714375"/>
        </p:xfrm>
        <a:graphic>
          <a:graphicData uri="http://schemas.openxmlformats.org/presentationml/2006/ole">
            <p:oleObj spid="_x0000_s17422" name="Apresentação" showAsIcon="1" r:id="rId19" imgW="914400" imgH="714240" progId="PowerPoint.Show.12">
              <p:embed/>
            </p:oleObj>
          </a:graphicData>
        </a:graphic>
      </p:graphicFrame>
      <p:graphicFrame>
        <p:nvGraphicFramePr>
          <p:cNvPr id="31" name="Objecto 30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476686" y="2310132"/>
          <a:ext cx="1366846" cy="1218918"/>
        </p:xfrm>
        <a:graphic>
          <a:graphicData uri="http://schemas.openxmlformats.org/presentationml/2006/ole">
            <p:oleObj spid="_x0000_s17425" name="Package" showAsIcon="1" r:id="rId20" imgW="914400" imgH="771480" progId="Packag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uiExpand="1" build="allAtOnce" animBg="1"/>
      <p:bldP spid="14" grpId="0"/>
      <p:bldP spid="15" grpId="0"/>
      <p:bldP spid="17" grpId="0"/>
      <p:bldP spid="19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http://www.ccems.pt/Portals/_default/Containers/orange_futurism/media/line_lef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810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http://www.ccems.pt/Portals/_default/Containers/orange_futurism/media/space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3" descr="http://www.ccems.pt/Portals/_default/Containers/orange_futurism/media/line_right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381000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m 9" descr="LogowGO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285750"/>
            <a:ext cx="41021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m 13" descr="ESSCP3-full;init_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5" y="214313"/>
            <a:ext cx="3500438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CaixaDeTexto 14"/>
          <p:cNvSpPr txBox="1">
            <a:spLocks noChangeArrowheads="1"/>
          </p:cNvSpPr>
          <p:nvPr/>
        </p:nvSpPr>
        <p:spPr bwMode="auto">
          <a:xfrm>
            <a:off x="2000250" y="6143625"/>
            <a:ext cx="1643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2000" b="1" dirty="0">
                <a:latin typeface="Calibri" pitchFamily="34" charset="0"/>
              </a:rPr>
              <a:t>Projecto GO!</a:t>
            </a:r>
          </a:p>
        </p:txBody>
      </p:sp>
      <p:sp>
        <p:nvSpPr>
          <p:cNvPr id="3081" name="CaixaDeTexto 15"/>
          <p:cNvSpPr txBox="1">
            <a:spLocks noChangeArrowheads="1"/>
          </p:cNvSpPr>
          <p:nvPr/>
        </p:nvSpPr>
        <p:spPr bwMode="auto">
          <a:xfrm>
            <a:off x="3428992" y="6143644"/>
            <a:ext cx="46434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PT" dirty="0">
                <a:latin typeface="Calibri" pitchFamily="34" charset="0"/>
              </a:rPr>
              <a:t>Mobilidade e GPS na didáctica das ciências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071802" y="3286124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7200" b="1" dirty="0" smtClean="0">
                <a:solidFill>
                  <a:srgbClr val="FBBB05"/>
                </a:solidFill>
                <a:latin typeface="Arial" pitchFamily="34" charset="0"/>
                <a:cs typeface="Arial" pitchFamily="34" charset="0"/>
              </a:rPr>
              <a:t>FIM</a:t>
            </a:r>
            <a:endParaRPr lang="pt-PT" sz="7200" b="1" dirty="0">
              <a:solidFill>
                <a:srgbClr val="FBBB05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3081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55</Words>
  <Application>Microsoft Office PowerPoint</Application>
  <PresentationFormat>Apresentação no Ecrã (4:3)</PresentationFormat>
  <Paragraphs>17</Paragraphs>
  <Slides>3</Slides>
  <Notes>3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5</vt:i4>
      </vt:variant>
      <vt:variant>
        <vt:lpstr>Títulos dos diapositivos</vt:lpstr>
      </vt:variant>
      <vt:variant>
        <vt:i4>3</vt:i4>
      </vt:variant>
    </vt:vector>
  </HeadingPairs>
  <TitlesOfParts>
    <vt:vector size="9" baseType="lpstr">
      <vt:lpstr>Tema do Office</vt:lpstr>
      <vt:lpstr>Document</vt:lpstr>
      <vt:lpstr>Pacote</vt:lpstr>
      <vt:lpstr>Acrobat Document</vt:lpstr>
      <vt:lpstr>Apresentação</vt:lpstr>
      <vt:lpstr>Package</vt:lpstr>
      <vt:lpstr>Diapositivo 1</vt:lpstr>
      <vt:lpstr>Diapositivo 2</vt:lpstr>
      <vt:lpstr>Diapositivo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alfredo</dc:creator>
  <cp:lastModifiedBy>Nuno Ratão</cp:lastModifiedBy>
  <cp:revision>58</cp:revision>
  <dcterms:created xsi:type="dcterms:W3CDTF">2009-05-16T00:37:08Z</dcterms:created>
  <dcterms:modified xsi:type="dcterms:W3CDTF">2009-07-08T11:38:53Z</dcterms:modified>
</cp:coreProperties>
</file>