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1482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6F4A2F9-F9AD-4F22-98D5-6C46DD52423F}" type="datetimeFigureOut">
              <a:rPr lang="pt-PT" smtClean="0"/>
              <a:pPr/>
              <a:t>18-01-2013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88CFE2C-197D-4AA0-9C47-7C0AB10CE7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3" descr="RCA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743" y="474663"/>
            <a:ext cx="1143001" cy="330200"/>
          </a:xfrm>
          <a:prstGeom prst="rect">
            <a:avLst/>
          </a:prstGeom>
          <a:noFill/>
        </p:spPr>
      </p:pic>
      <p:pic>
        <p:nvPicPr>
          <p:cNvPr id="2051" name="Imagem 4" descr="logo-pap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241" y="373162"/>
            <a:ext cx="765175" cy="463550"/>
          </a:xfrm>
          <a:prstGeom prst="rect">
            <a:avLst/>
          </a:prstGeom>
          <a:noFill/>
        </p:spPr>
      </p:pic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0" y="836712"/>
            <a:ext cx="9144000" cy="0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512" y="31646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CENTRO DE FORMAÇÃO DA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REDE DE COOPERAÇÃO E APRENDIZAGEM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611560" y="1772816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200" b="1" dirty="0"/>
              <a:t>Formação contínua </a:t>
            </a:r>
          </a:p>
          <a:p>
            <a:pPr algn="ctr"/>
            <a:endParaRPr lang="pt-PT" sz="3200" b="1" i="1" dirty="0" smtClean="0"/>
          </a:p>
          <a:p>
            <a:pPr algn="ctr"/>
            <a:r>
              <a:rPr lang="pt-PT" sz="3200" b="1" i="1" dirty="0" smtClean="0"/>
              <a:t>“</a:t>
            </a:r>
            <a:r>
              <a:rPr lang="pt-PT" sz="3200" b="1" i="1" dirty="0" err="1" smtClean="0"/>
              <a:t>Geocaching</a:t>
            </a:r>
            <a:r>
              <a:rPr lang="pt-PT" sz="3200" b="1" i="1" dirty="0" smtClean="0"/>
              <a:t> </a:t>
            </a:r>
            <a:r>
              <a:rPr lang="pt-PT" sz="3200" b="1" i="1" dirty="0"/>
              <a:t>e atividades com recurso a orientação e </a:t>
            </a:r>
            <a:r>
              <a:rPr lang="pt-PT" sz="3200" b="1" i="1" dirty="0" smtClean="0"/>
              <a:t>GPS”</a:t>
            </a:r>
            <a:endParaRPr lang="pt-PT" sz="3200" dirty="0"/>
          </a:p>
        </p:txBody>
      </p:sp>
      <p:pic>
        <p:nvPicPr>
          <p:cNvPr id="15" name="Imagem 14" descr="http://go.ccems.pt/Portals/8/equipamento/LogoGOsmall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149080"/>
            <a:ext cx="377991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251520" y="5048016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/>
              <a:t>FORMANDOS:</a:t>
            </a:r>
          </a:p>
          <a:p>
            <a:r>
              <a:rPr lang="pt-PT" sz="1400" dirty="0" smtClean="0"/>
              <a:t>Brigite Gomes</a:t>
            </a:r>
          </a:p>
          <a:p>
            <a:r>
              <a:rPr lang="pt-PT" sz="1400" dirty="0" smtClean="0"/>
              <a:t>Elsa Serra</a:t>
            </a:r>
          </a:p>
          <a:p>
            <a:r>
              <a:rPr lang="pt-PT" sz="1400" dirty="0" smtClean="0"/>
              <a:t>João Sousa</a:t>
            </a:r>
          </a:p>
          <a:p>
            <a:r>
              <a:rPr lang="pt-PT" sz="1400" dirty="0" smtClean="0"/>
              <a:t>Maria do Céu Dias</a:t>
            </a:r>
            <a:endParaRPr lang="pt-P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3" descr="RCA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743" y="474663"/>
            <a:ext cx="1143001" cy="330200"/>
          </a:xfrm>
          <a:prstGeom prst="rect">
            <a:avLst/>
          </a:prstGeom>
          <a:noFill/>
        </p:spPr>
      </p:pic>
      <p:pic>
        <p:nvPicPr>
          <p:cNvPr id="2051" name="Imagem 4" descr="logo-pap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241" y="373162"/>
            <a:ext cx="765175" cy="463550"/>
          </a:xfrm>
          <a:prstGeom prst="rect">
            <a:avLst/>
          </a:prstGeom>
          <a:noFill/>
        </p:spPr>
      </p:pic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0" y="836712"/>
            <a:ext cx="9144000" cy="0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512" y="31646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CENTRO DE FORMAÇÃO DA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REDE DE COOPERAÇÃO E APRENDIZAGEM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1115616" y="2348880"/>
          <a:ext cx="6912768" cy="3965699"/>
        </p:xfrm>
        <a:graphic>
          <a:graphicData uri="http://schemas.openxmlformats.org/drawingml/2006/table">
            <a:tbl>
              <a:tblPr/>
              <a:tblGrid>
                <a:gridCol w="2532400"/>
                <a:gridCol w="4380368"/>
              </a:tblGrid>
              <a:tr h="5359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Nome dos elementos da equipa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ESML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Tipologia: (1 ou 2)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endParaRPr lang="pt-PT" sz="1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Nome da cache/atividade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ACTIVE QUIZ 7; ACTIVE QUIZ 8; ACTIVE QUIZ 9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Localização da cache/atividade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ESPAÇO EXTERIOR DA ESML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Objetivo da cache/atividade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Realizar uma atividade multidisciplinar com utilização de GPS.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Breve descrição da cache/atividade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Em grupo (7º, 8º E 9º ano), os alunos mediante as coordenadas que lhe são fornecidas, devem deslocar-se a determinados locais da escola, onde deverão responder às questões (observação; matemática; física e química; biologia; biblioteca escolar) apresentadas numa ficha de resposta. Ganha a equipa que mais pontos obtiver. </a:t>
                      </a:r>
                    </a:p>
                  </a:txBody>
                  <a:tcPr marL="63635" marR="636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467544" y="1196752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/>
              <a:t>PLANO DE TRABALHO </a:t>
            </a:r>
          </a:p>
          <a:p>
            <a:pPr algn="ctr"/>
            <a:r>
              <a:rPr lang="pt-PT" sz="3200" b="1" dirty="0" smtClean="0"/>
              <a:t>TIPOLOGIA 2 – ACTIVE TRACK</a:t>
            </a:r>
            <a:endParaRPr lang="pt-PT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3" descr="RCA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743" y="474663"/>
            <a:ext cx="1143001" cy="330200"/>
          </a:xfrm>
          <a:prstGeom prst="rect">
            <a:avLst/>
          </a:prstGeom>
          <a:noFill/>
        </p:spPr>
      </p:pic>
      <p:pic>
        <p:nvPicPr>
          <p:cNvPr id="2051" name="Imagem 4" descr="logo-pap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241" y="373162"/>
            <a:ext cx="765175" cy="463550"/>
          </a:xfrm>
          <a:prstGeom prst="rect">
            <a:avLst/>
          </a:prstGeom>
          <a:noFill/>
        </p:spPr>
      </p:pic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0" y="836712"/>
            <a:ext cx="9144000" cy="0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512" y="31646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CENTRO DE FORMAÇÃO DA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REDE DE COOPERAÇÃO E APRENDIZAGEM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264370" y="1196750"/>
          <a:ext cx="8700118" cy="5518477"/>
        </p:xfrm>
        <a:graphic>
          <a:graphicData uri="http://schemas.openxmlformats.org/drawingml/2006/table">
            <a:tbl>
              <a:tblPr/>
              <a:tblGrid>
                <a:gridCol w="773194"/>
                <a:gridCol w="636880"/>
                <a:gridCol w="1663151"/>
                <a:gridCol w="636880"/>
                <a:gridCol w="474867"/>
                <a:gridCol w="318440"/>
                <a:gridCol w="712859"/>
                <a:gridCol w="712859"/>
                <a:gridCol w="1504490"/>
                <a:gridCol w="712859"/>
                <a:gridCol w="553639"/>
              </a:tblGrid>
              <a:tr h="20306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900" b="1" i="1" dirty="0">
                          <a:latin typeface="Trebuchet MS"/>
                          <a:ea typeface="Calibri"/>
                          <a:cs typeface="Times New Roman"/>
                        </a:rPr>
                        <a:t>ACTIVE QUIZ 7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b="1" i="1">
                          <a:latin typeface="Trebuchet MS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pt-PT" sz="900" b="1" i="1">
                          <a:latin typeface="Trebuchet MS"/>
                          <a:ea typeface="Calibri"/>
                          <a:cs typeface="Times New Roman"/>
                        </a:rPr>
                        <a:t>ACTIVE QUIZ 8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256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COORDENADAS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352425" algn="l"/>
                        </a:tabLs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QUESTÃO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RESPOSTA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b="1" i="1">
                          <a:latin typeface="Trebuchet MS"/>
                          <a:ea typeface="Calibri"/>
                          <a:cs typeface="Times New Roman"/>
                        </a:rPr>
                        <a:t>PONTOS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COORDENADAS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352425" algn="l"/>
                        </a:tabLs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QUESTÃO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RESPOSTA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PONTOS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6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29.057’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W </a:t>
                      </a: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008º 32.374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PONTO A Observação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Observa o painel da UNESCO.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Quantos corações consegues observar?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7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29.057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32.374’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A Observação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Observa o painel da UNESCO. Quantos barcos consegues observar?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3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N </a:t>
                      </a: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29.065’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W </a:t>
                      </a: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008º 32.293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B Matemática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Qual o número inscrito na casa de pássaros?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97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29.065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32.293’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B Matemática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Qual o resultado da soma dos dois número inscritos na casa dos pássaros?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9+7= 16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6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29.055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W </a:t>
                      </a: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008º 32.315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C Observação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Quantas janelas quadradas vês?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6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29.055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32.315’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C Observação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Quantas janelas quadradas vês?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6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0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29.044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32.355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D Matemática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Jogo do trivial </a:t>
                      </a:r>
                      <a:r>
                        <a:rPr lang="pt-PT" sz="700" dirty="0" err="1">
                          <a:latin typeface="Trebuchet MS"/>
                          <a:ea typeface="Calibri"/>
                          <a:cs typeface="Times New Roman"/>
                        </a:rPr>
                        <a:t>pursuit</a:t>
                      </a: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. 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Coloca-te na casa branca situada mais a norte. Desloca-te no sentido horário 9 casas. De que cor é a casa onde te encontras agora?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BRANCA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29.044’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32.355’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D Matemática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Jogo do trivial pursuit.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Coloca-te na casa branca situada mais a norte. Desloca-te no sentido anti-horário 7 casas. De que cor é a casa onde te encontras agora?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CASTANHO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2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29.044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32.355’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E Física e química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Jogo do trivial pursuit.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Supondo que o círculo central é o sol, a que planeta corresponde a segunda casa a partir do centro em qualquer direção?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VÉNUS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29.044’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32.355’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E Física e química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Jogo do trivial pursuit.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Supondo que o jogo representa um átomo, a que zona do átomo corresponde o círculo central?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NÚCLEO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29.022’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32.386’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F Biologia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Qual o nome da semente da árvore mais alta do ponto onde te encontras?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Arial"/>
                        </a:rPr>
                        <a:t>PINHÃO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29.022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32.386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PONTO F Biologia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Arial"/>
                        </a:rPr>
                        <a:t>Qual a forma da raiz </a:t>
                      </a: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da árvore mais alta do ponto em que te encontras?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Arial"/>
                        </a:rPr>
                        <a:t>APRUMADA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Arial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29.037’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32.390’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G Biblioteca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Em que dia José Saramago visitou a nossa escola?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22/11/2000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N 39º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29.037’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W </a:t>
                      </a: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008º 32.390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G Biblioteca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Em que anos foi professor da nossa escola o Padre Amílcar Fialho?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b="1" i="1">
                          <a:latin typeface="Trebuchet MS"/>
                          <a:ea typeface="Calibri"/>
                          <a:cs typeface="Times New Roman"/>
                        </a:rPr>
                        <a:t>1972-1991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4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39º N 29.033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32.412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H Observação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Qual a designação original da Escola Secundária Maria Lamas?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ESCOLA INDUSTRIAL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39º N 29.033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dirty="0">
                          <a:latin typeface="Trebuchet MS"/>
                          <a:ea typeface="Calibri"/>
                          <a:cs typeface="Times New Roman"/>
                        </a:rPr>
                        <a:t>W 008º </a:t>
                      </a:r>
                      <a:r>
                        <a:rPr lang="pt-PT" sz="600" dirty="0" smtClean="0">
                          <a:latin typeface="Trebuchet MS"/>
                          <a:ea typeface="Calibri"/>
                          <a:cs typeface="Times New Roman"/>
                        </a:rPr>
                        <a:t>32.412’</a:t>
                      </a:r>
                      <a:endParaRPr lang="pt-PT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 H Observação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Observa a designação da Escola Secundária Maria Lamas.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Junta as letras pela seguinte ordem e forma uma palavra: 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1ª; 2ª; 12ª; 10ª; 9ª; 15ª; 13ª.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ESTUDAR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62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OBSERVAÇÕES: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Cada grupo de alunos pode começar o ACTIVE QUIZ 7 em qualquer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ponto, devendo cumprir todo o percurso para finalizar a prova.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TOTAL (80PTS)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OBSERVAÇÕES: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Cada grupo de alunos pode começar o ACTIVE QUIZ 8 em qualquer 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>
                          <a:latin typeface="Trebuchet MS"/>
                          <a:ea typeface="Calibri"/>
                          <a:cs typeface="Times New Roman"/>
                        </a:rPr>
                        <a:t>ponto, devendo cumprir todo o percurso para finalizar a prova.</a:t>
                      </a:r>
                      <a:endParaRPr lang="pt-PT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700" dirty="0">
                          <a:latin typeface="Trebuchet MS"/>
                          <a:ea typeface="Calibri"/>
                          <a:cs typeface="Times New Roman"/>
                        </a:rPr>
                        <a:t>TOTAL (80PTS)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700" dirty="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11" name="Picture 3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7410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3" descr="RCA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743" y="474663"/>
            <a:ext cx="1143001" cy="330200"/>
          </a:xfrm>
          <a:prstGeom prst="rect">
            <a:avLst/>
          </a:prstGeom>
          <a:noFill/>
        </p:spPr>
      </p:pic>
      <p:pic>
        <p:nvPicPr>
          <p:cNvPr id="2051" name="Imagem 4" descr="logo-pap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241" y="373162"/>
            <a:ext cx="765175" cy="463550"/>
          </a:xfrm>
          <a:prstGeom prst="rect">
            <a:avLst/>
          </a:prstGeom>
          <a:noFill/>
        </p:spPr>
      </p:pic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0" y="836712"/>
            <a:ext cx="9144000" cy="0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512" y="31646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CENTRO DE FORMAÇÃO DA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REDE DE COOPERAÇÃO E APRENDIZAGEM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7411" name="Picture 3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7410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899592" y="1484783"/>
          <a:ext cx="7224465" cy="4695280"/>
        </p:xfrm>
        <a:graphic>
          <a:graphicData uri="http://schemas.openxmlformats.org/drawingml/2006/table">
            <a:tbl>
              <a:tblPr/>
              <a:tblGrid>
                <a:gridCol w="1286994"/>
                <a:gridCol w="1060097"/>
                <a:gridCol w="2768340"/>
                <a:gridCol w="1317681"/>
                <a:gridCol w="791353"/>
              </a:tblGrid>
              <a:tr h="23896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600" b="1" i="1" dirty="0" smtClean="0">
                          <a:latin typeface="Trebuchet MS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pt-PT" sz="900" b="1" i="1" dirty="0">
                          <a:latin typeface="Trebuchet MS"/>
                          <a:ea typeface="Calibri"/>
                          <a:cs typeface="Times New Roman"/>
                        </a:rPr>
                        <a:t>ACTIVE QUIZ 9</a:t>
                      </a:r>
                      <a:endParaRPr lang="pt-PT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32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COORDENADAS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352425" algn="l"/>
                        </a:tabLs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QUESTÃO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RESPOSTA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PONTOS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N 39º 29.057’’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W 008º 32.374’’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A Observação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Observa o painel da UNESCO. Qual a palavra que se repete três vezes?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SABER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N 39º 29.065’’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W 008º 32.293’’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B Matemática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Qual o resultado da multiplicação dos dois número inscritos na casa dos pássaros?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9X7= 63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29.055’’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32.315’’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C Observação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Quantas janelas quadradas vês?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6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29.044’’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32.355’’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D Matemática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Se te deslocares de olhos vendados sobre as diferentes casas, qual a cor que mais probabilidade tem de te sair?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AZUL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29.044’’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32.355’’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E Física e química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Que tipo de trajetória efetuas quando percorres todas as casas exteriores do jogo?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TRAJÉTORIA CIRCULAR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29.022’’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32.386’’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F Biologia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Times New Roman"/>
                          <a:cs typeface="Arial"/>
                        </a:rPr>
                        <a:t>Qual o produto que se extrai do tronco </a:t>
                      </a: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da árvore mais alta do ponto onde te encontras</a:t>
                      </a:r>
                      <a:r>
                        <a:rPr lang="pt-PT" sz="800" dirty="0">
                          <a:latin typeface="Trebuchet MS"/>
                          <a:ea typeface="Times New Roman"/>
                          <a:cs typeface="Arial"/>
                        </a:rPr>
                        <a:t>?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RESINA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29.037’’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32.390’’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G Biblioteca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Quem é o verdadeiro imbecil?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“O verdadeiro imbecil é aquele que, quando se lhe aponta o céu, olha para a ponta do dedo”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N 39º 29.033’’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W 008º 32.412’’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 H Observação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Com este conjunto de letras apenas podes formar uma palavra correspondente a um dia da semana. Que dia é esse?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TERÇA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52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OBSERVAÇÕES: Cada grupo de alunos pode começar o ACTIVE QUIZ 9 em qualquer 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800">
                          <a:latin typeface="Trebuchet MS"/>
                          <a:ea typeface="Calibri"/>
                          <a:cs typeface="Times New Roman"/>
                        </a:rPr>
                        <a:t>ponto, devendo cumprir todo o percurso para finalizar a prova. </a:t>
                      </a:r>
                      <a:endParaRPr lang="pt-PT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pt-PT" sz="800" dirty="0">
                          <a:latin typeface="Trebuchet MS"/>
                          <a:ea typeface="Calibri"/>
                          <a:cs typeface="Times New Roman"/>
                        </a:rPr>
                        <a:t>TOTAL (80pts)</a:t>
                      </a:r>
                      <a:endParaRPr lang="pt-PT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pt-PT" sz="800" dirty="0">
                        <a:latin typeface="Trebuchet MS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3" descr="RCA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743" y="474663"/>
            <a:ext cx="1143001" cy="330200"/>
          </a:xfrm>
          <a:prstGeom prst="rect">
            <a:avLst/>
          </a:prstGeom>
          <a:noFill/>
        </p:spPr>
      </p:pic>
      <p:pic>
        <p:nvPicPr>
          <p:cNvPr id="2051" name="Imagem 4" descr="logo-pap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241" y="373162"/>
            <a:ext cx="765175" cy="463550"/>
          </a:xfrm>
          <a:prstGeom prst="rect">
            <a:avLst/>
          </a:prstGeom>
          <a:noFill/>
        </p:spPr>
      </p:pic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0" y="836712"/>
            <a:ext cx="9144000" cy="0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512" y="31646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CENTRO DE FORMAÇÃO DA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tineau"/>
                <a:ea typeface="Times New Roman" pitchFamily="18" charset="0"/>
                <a:cs typeface="Arial" pitchFamily="34" charset="0"/>
              </a:rPr>
              <a:t>REDE DE COOPERAÇÃO E APRENDIZAGEM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7411" name="Picture 3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7410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025" name="Imagem 1" descr="http://go.ccems.pt/Portals/8/equipamento/LogoGOsmal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752475" cy="400050"/>
          </a:xfrm>
          <a:prstGeom prst="rect">
            <a:avLst/>
          </a:prstGeom>
          <a:noFill/>
        </p:spPr>
      </p:pic>
      <p:pic>
        <p:nvPicPr>
          <p:cNvPr id="1026" name="Picture 2" descr="C:\Users\GI\AppData\Local\Microsoft\Windows\Temporary Internet Files\Content.IE5\X2T8A7PV\ActiveQui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24744"/>
            <a:ext cx="8604448" cy="5494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a">
  <a:themeElements>
    <a:clrScheme name="Energia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47</TotalTime>
  <Words>1012</Words>
  <Application>Microsoft Office PowerPoint</Application>
  <PresentationFormat>Apresentação no Ecrã (4:3)</PresentationFormat>
  <Paragraphs>188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Técnica</vt:lpstr>
      <vt:lpstr>Diapositivo 1</vt:lpstr>
      <vt:lpstr>Diapositivo 2</vt:lpstr>
      <vt:lpstr>Diapositivo 3</vt:lpstr>
      <vt:lpstr>Diapositivo 4</vt:lpstr>
      <vt:lpstr>Diapositivo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GI</dc:creator>
  <cp:lastModifiedBy>GI</cp:lastModifiedBy>
  <cp:revision>6</cp:revision>
  <dcterms:created xsi:type="dcterms:W3CDTF">2013-01-18T12:09:32Z</dcterms:created>
  <dcterms:modified xsi:type="dcterms:W3CDTF">2013-01-18T18:46:05Z</dcterms:modified>
</cp:coreProperties>
</file>